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2026全球汽车行业影响力前10企业信息汇总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数据截至2025年12月31日收盘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图表建议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截至2025年底，全球汽车行业市值前10企业中：</a:t>
            </a:r>
          </a:p>
          <a:p>
            <a:pPr lvl="1"/>
            <a:r>
              <a:t>特斯拉稳居第一，保持全球电动车领导者地位</a:t>
            </a:r>
          </a:p>
          <a:p>
            <a:pPr lvl="1"/>
            <a:r>
              <a:t>中国企业小米、比亚迪进入前四，展现强劲增长势头</a:t>
            </a:r>
          </a:p>
          <a:p>
            <a:pPr lvl="1"/>
            <a:r>
              <a:t>传统巨头丰田、大众等仍占据重要位置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b="1" sz="2400"/>
            </a:pPr>
            <a:r>
              <a:t>关键事实（前4名）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82880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pPr algn="ctr">
                        <a:defRPr b="1"/>
                      </a:pPr>
                      <a:r>
                        <a:t>排名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b="1"/>
                      </a:pPr>
                      <a:r>
                        <a:t>企业名称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b="1"/>
                      </a:pPr>
                      <a:r>
                        <a:t>市值（亿美元）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b="1"/>
                      </a:pPr>
                      <a:r>
                        <a:t>关键数据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特斯拉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2025纯电销量164万辆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丰田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2025全球销量1016万辆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小米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1314.9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2025交付41万辆，2026目标55万辆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比亚迪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1302.3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2025新能源销量460.2万辆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新浪财经：2026年1月5日《全球车企市值“大洗牌”：小米、比亚迪稳居三四位 保时捷跌出TOP10》</a:t>
            </a:r>
          </a:p>
          <a:p>
            <a:pPr lvl="1"/>
            <a:r>
              <a:t>数据来源：公开市场数据及企业财报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行业分析需注意：</a:t>
            </a:r>
          </a:p>
          <a:p>
            <a:pPr lvl="1"/>
            <a:r>
              <a:t>不同来源对排名定义（市值/销量/影响力）可能存在差异</a:t>
            </a:r>
          </a:p>
          <a:p>
            <a:pPr lvl="1"/>
            <a:r>
              <a:t>部分企业数据未完全公开，需进一步核实</a:t>
            </a:r>
          </a:p>
          <a:p>
            <a:pPr lvl="1"/>
            <a:r>
              <a:t>行业快速变化可能导致数据时效性问题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推荐使用以下图表增强可视化：</a:t>
            </a:r>
          </a:p>
          <a:p>
            <a:pPr lvl="1"/>
            <a:r>
              <a:t>市值对比柱状图：直观展示企业规模差异</a:t>
            </a:r>
          </a:p>
          <a:p>
            <a:pPr lvl="1"/>
            <a:r>
              <a:t>销量趋势折线图：体现近年增长变化</a:t>
            </a:r>
          </a:p>
          <a:p>
            <a:pPr lvl="1"/>
            <a:r>
              <a:t>中国企业占比饼图：突出本土企业市场地位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